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22" r:id="rId2"/>
  </p:sldMasterIdLst>
  <p:notesMasterIdLst>
    <p:notesMasterId r:id="rId22"/>
  </p:notesMasterIdLst>
  <p:handoutMasterIdLst>
    <p:handoutMasterId r:id="rId23"/>
  </p:handoutMasterIdLst>
  <p:sldIdLst>
    <p:sldId id="1318" r:id="rId3"/>
    <p:sldId id="1319" r:id="rId4"/>
    <p:sldId id="1320" r:id="rId5"/>
    <p:sldId id="258" r:id="rId6"/>
    <p:sldId id="1285" r:id="rId7"/>
    <p:sldId id="267" r:id="rId8"/>
    <p:sldId id="507" r:id="rId9"/>
    <p:sldId id="1291" r:id="rId10"/>
    <p:sldId id="508" r:id="rId11"/>
    <p:sldId id="1292" r:id="rId12"/>
    <p:sldId id="902" r:id="rId13"/>
    <p:sldId id="1293" r:id="rId14"/>
    <p:sldId id="1288" r:id="rId15"/>
    <p:sldId id="1287" r:id="rId16"/>
    <p:sldId id="903" r:id="rId17"/>
    <p:sldId id="1295" r:id="rId18"/>
    <p:sldId id="1296" r:id="rId19"/>
    <p:sldId id="1297" r:id="rId20"/>
    <p:sldId id="1314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F1359E-7483-4E9B-A4DE-9290E52B90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Class – The Book Of Revelation (24)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C6AFA0-AB90-4BA4-8730-AAA0C0479C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8/9/2020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CBF48-48C3-4425-B2CD-66C5862CBC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D9C53-9113-48BD-AE52-F140D49FED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EA5C9-A4AF-47D5-B545-E71EEF2D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0320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/>
              <a:t>Class – The Book Of Revelation (24)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8/9/2020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915F40F-54CA-4B2B-9118-4D8707B1F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969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67F9F914-20B0-4311-BFEB-7715C920375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C3F72-49AF-4CCE-8140-EF3577CBE53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8/9/2020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4BE71-6F38-45B5-83B9-9D069A99C1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Micky Galloway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B09E27E2-7E0B-4C68-AAF5-F0C9721C427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Class – The Book Of Revelation (24)</a:t>
            </a:r>
          </a:p>
        </p:txBody>
      </p:sp>
    </p:spTree>
    <p:extLst>
      <p:ext uri="{BB962C8B-B14F-4D97-AF65-F5344CB8AC3E}">
        <p14:creationId xmlns:p14="http://schemas.microsoft.com/office/powerpoint/2010/main" val="1111068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67F9F914-20B0-4311-BFEB-7715C920375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C9F71-7F7E-4F20-8305-FCC016789E6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8/9/2020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79087-2155-4EB8-BDAF-42871E90A1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Micky Galloway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31EB28E-1EDD-4B0C-BDAB-7E486BB31C7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Class – The Book Of Revelation (24)</a:t>
            </a:r>
          </a:p>
        </p:txBody>
      </p:sp>
    </p:spTree>
    <p:extLst>
      <p:ext uri="{BB962C8B-B14F-4D97-AF65-F5344CB8AC3E}">
        <p14:creationId xmlns:p14="http://schemas.microsoft.com/office/powerpoint/2010/main" val="22881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06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27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5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303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8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9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5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0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0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73F37-6F91-48B4-9D78-19162E380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68405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98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11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81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82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1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60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51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5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7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6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87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1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3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90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84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43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63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99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43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80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68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66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72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4E1C30-FBAE-4A11-A2F4-BC1000893AEE}" type="datetime2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Friday, August 14, 2020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993406-65C4-4D22-BD95-804FD5C566B8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235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957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927B-E843-462E-9476-E45B6FC0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95" y="1905000"/>
            <a:ext cx="8533811" cy="2086725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Study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Book Of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4570-74C7-4D91-8578-009947D53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648918"/>
            <a:ext cx="7696200" cy="424732"/>
          </a:xfr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August 9,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96AF-6424-41FA-BBC3-01A62FCD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085DC-C5DD-4A28-94F6-F9F029BCA1AE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40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AutoShape 3"/>
          <p:cNvSpPr>
            <a:spLocks noChangeArrowheads="1"/>
          </p:cNvSpPr>
          <p:nvPr/>
        </p:nvSpPr>
        <p:spPr bwMode="auto">
          <a:xfrm>
            <a:off x="2560835" y="597068"/>
            <a:ext cx="404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 Faithful Church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Revelation 3:7-13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86216" y="1910506"/>
            <a:ext cx="9010650" cy="46984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“… And True …”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 is dependable, genuine, real … He is not a false prophet. He is God’s spokesman.</a:t>
            </a:r>
          </a:p>
          <a:p>
            <a:pPr marL="457200" indent="-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was a favorite expression with John. Of the 27 times this word is used in the NT, it is used 22 times by John.</a:t>
            </a:r>
          </a:p>
          <a:p>
            <a:pPr marL="457200" indent="-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Jesus is the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“true light”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(John 1:9);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“The true bread”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(John 6:32);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“The true vine”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(John 15:1);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“The true God”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(1 John 5:20);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and “The faithful and true witness”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(Revelation 3:14).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3:7-13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D33981-F1B7-4D33-91C3-726048A7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5615BA9-689B-4940-B8A1-D0153F61312A}" type="slidenum">
              <a:rPr lang="en-US" altLang="en-US" b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b="1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4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705439" y="609600"/>
            <a:ext cx="7772401" cy="6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57250" indent="-85725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Salutation (verse 7)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266700" y="1654418"/>
            <a:ext cx="8486775" cy="461664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Christ alone “has the Key (singular) of David.”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That is the highest power and authority in the kingdom of God (Matthew 16:19; 28:18; Revelation 5:5).</a:t>
            </a:r>
          </a:p>
          <a:p>
            <a:pPr marL="395288" indent="-39528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	Jesus is of the seed of David (Isaiah 9:6-7, Luke 1:30-33; Matthew 22:41-45).</a:t>
            </a:r>
          </a:p>
          <a:p>
            <a:pPr marL="395288" indent="-39528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	He is raised to sit on the throne of David (Acts 2:30-33).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	He is both Lord and Christ (Acts 2:36).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3:7-13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2F25FD-4E26-4128-B702-B9A03117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5615BA9-689B-4940-B8A1-D0153F61312A}" type="slidenum">
              <a:rPr lang="en-US" altLang="en-US" b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b="1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4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705439" y="609600"/>
            <a:ext cx="7772401" cy="6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57250" indent="-85725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Salutation (verse 7)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96426" y="1615728"/>
            <a:ext cx="9001125" cy="48320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95288" indent="-395288" eaLnBrk="0" fontAlgn="base" hangingPunct="0"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Christ alone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“has the Key (singular) of David.”</a:t>
            </a:r>
          </a:p>
          <a:p>
            <a:pPr marL="395288" indent="-395288" eaLnBrk="0" fontAlgn="base" hangingPunct="0"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4.	He possesses all authority (Matthew 28:18;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cf. Ephesians 1:19-23).</a:t>
            </a:r>
          </a:p>
          <a:p>
            <a:pPr marL="914400" indent="-914400" eaLnBrk="0" fontAlgn="base" hangingPunct="0"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a.	Over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“angels and authorities and powers”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(1 Peter 3:22).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b.	Over the church (Ephesians 1:22-23).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c.	Over the kings of the earth (Revelation 1:5).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d.	Over death and Hades (Revelation 1:8).</a:t>
            </a:r>
          </a:p>
          <a:p>
            <a:pPr marL="395288" indent="-395288" eaLnBrk="0" fontAlgn="base" hangingPunct="0"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5.	Destroys the idea of Christ’s reign on David’s throne being future! (Jewish claims and premillennial claims.)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3:7-13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2F25FD-4E26-4128-B702-B9A03117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5615BA9-689B-4940-B8A1-D0153F61312A}" type="slidenum">
              <a:rPr lang="en-US" altLang="en-US" b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b="1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4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696012" y="609600"/>
            <a:ext cx="7772401" cy="6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57250" indent="-85725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Salutation (verse 7)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3:7-13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2F25FD-4E26-4128-B702-B9A03117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5615BA9-689B-4940-B8A1-D0153F61312A}" type="slidenum">
              <a:rPr lang="en-US" altLang="en-US" b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b="1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1BD5EFA-3063-4392-9B96-2B34C49B4495}"/>
              </a:ext>
            </a:extLst>
          </p:cNvPr>
          <p:cNvSpPr txBox="1">
            <a:spLocks noChangeArrowheads="1"/>
          </p:cNvSpPr>
          <p:nvPr/>
        </p:nvSpPr>
        <p:spPr>
          <a:xfrm>
            <a:off x="292234" y="1626913"/>
            <a:ext cx="8564252" cy="49818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“He that openeth and no man shutteth; he that shutteth and no man opens.” (Revelation 3:7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61963" indent="-461963"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Jesus alone has authority to admit, to include, or exclude.</a:t>
            </a:r>
          </a:p>
          <a:p>
            <a:pPr marL="461963" indent="-461963"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The Lord alone adds to the church (Acts 2:47).</a:t>
            </a:r>
          </a:p>
          <a:p>
            <a:pPr marL="461963" indent="-461963"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He gives terms of entrance. (Luke 24:47; 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2:38; John 3:3-5; John 8:24).</a:t>
            </a:r>
          </a:p>
          <a:p>
            <a:pPr marL="461963" indent="-461963"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There is no other way to enter, except that which the Lord has opened. (John 14:6; Acts 4:12).</a:t>
            </a:r>
          </a:p>
          <a:p>
            <a:pPr marL="461963" indent="-461963"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	He who opens … who shuts … Jesus ALONE has that power.</a:t>
            </a:r>
          </a:p>
        </p:txBody>
      </p:sp>
    </p:spTree>
    <p:extLst>
      <p:ext uri="{BB962C8B-B14F-4D97-AF65-F5344CB8AC3E}">
        <p14:creationId xmlns:p14="http://schemas.microsoft.com/office/powerpoint/2010/main" val="107901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686585" y="609600"/>
            <a:ext cx="7772401" cy="6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57250" indent="-85725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Salutation (verse 7)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1107644" y="1600200"/>
            <a:ext cx="6934201" cy="28931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Came from David – Matthew 1:1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Lineage of David – 2 Samuel 7:12-14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King like David – John 18:36,37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Has all authority – Matthew 28:18;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Colossians 3:17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3695" y="5246907"/>
            <a:ext cx="8936610" cy="1261884"/>
          </a:xfrm>
          <a:prstGeom prst="rect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“His character of holiness and truth is his right to kingship.”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 Summers, </a:t>
            </a:r>
            <a:r>
              <a:rPr lang="en-US" sz="20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Worthy is the Lamb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Page 122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3:7-13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2F25FD-4E26-4128-B702-B9A03117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5615BA9-689B-4940-B8A1-D0153F61312A}" type="slidenum">
              <a:rPr lang="en-US" altLang="en-US" b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b="1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1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AutoShape 3"/>
          <p:cNvSpPr>
            <a:spLocks noChangeArrowheads="1"/>
          </p:cNvSpPr>
          <p:nvPr/>
        </p:nvSpPr>
        <p:spPr bwMode="auto">
          <a:xfrm>
            <a:off x="2560835" y="597068"/>
            <a:ext cx="404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 Faithful Church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Revelation 3:7-13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375941" y="1828800"/>
            <a:ext cx="6436377" cy="136082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857250" indent="-8572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Salutation (verse 7)</a:t>
            </a:r>
          </a:p>
          <a:p>
            <a:pPr marL="857250" indent="-8572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Praise (verses 8, 10)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110" y="3189622"/>
            <a:ext cx="8705850" cy="353943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(No condemnation in this letter.)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“I know thy works (behold, I have set before thee a door opened, which none can shut)”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metaphor is commonly used by Paul to indicate a good opportunity for preaching the gospel (Acts 14:27; 1 Corinthians 16:8-9;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Corinthians 2:12; Colossians 4:3).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3:7-13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4FB28B-BEB5-4AFE-A65D-1C76950DD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5615BA9-689B-4940-B8A1-D0153F61312A}" type="slidenum">
              <a:rPr lang="en-US" altLang="en-US" b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b="1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08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AutoShape 3"/>
          <p:cNvSpPr>
            <a:spLocks noChangeArrowheads="1"/>
          </p:cNvSpPr>
          <p:nvPr/>
        </p:nvSpPr>
        <p:spPr bwMode="auto">
          <a:xfrm>
            <a:off x="2570262" y="597068"/>
            <a:ext cx="404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 Faithful Church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Revelation 3:7-13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366517" y="1828800"/>
            <a:ext cx="6436377" cy="136082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857250" indent="-8572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Salutation (verse 7)</a:t>
            </a:r>
          </a:p>
          <a:p>
            <a:pPr marL="857250" indent="-8572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Praise (verses 8, 10)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7537" y="3189622"/>
            <a:ext cx="8705850" cy="33239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(No condemnation in this letter.)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“I know thy works (behold, I have set before thee a door opened, which none can shut)”</a:t>
            </a:r>
          </a:p>
          <a:p>
            <a:pPr marL="914400" lvl="1" indent="-4572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Instead of spreading Greek culture … the gospel to the lost is of much more importance.</a:t>
            </a:r>
          </a:p>
          <a:p>
            <a:pPr marL="914400" lvl="1" indent="-4572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Were Faithful!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3:7-13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4FB28B-BEB5-4AFE-A65D-1C76950DD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5615BA9-689B-4940-B8A1-D0153F61312A}" type="slidenum">
              <a:rPr lang="en-US" altLang="en-US" b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b="1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7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9075" y="470668"/>
            <a:ext cx="8705850" cy="63555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church must realize that it has an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“open door”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service to God and man. There are many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“open doors”: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personal improvement, evangelization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(2 Timothy 2:2; Matthew 9:37-38), hospitality (1 Peter 4:8-9; Hebrews 13:1-2; Acts 16:15), etc.</a:t>
            </a:r>
          </a:p>
          <a:p>
            <a:pPr marL="395288" indent="-395288" eaLnBrk="0" fontAlgn="base" hangingPunct="0"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When doing the work of Christ, we must not measure only by our own human abilities, but by faith and prayer, we work the Lord’s will.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Ephesians 3:20-21.</a:t>
            </a:r>
          </a:p>
          <a:p>
            <a:pPr marL="395288" indent="-395288" eaLnBrk="0" fontAlgn="base" hangingPunct="0"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Too often we excuse ourselves because of the obstacles we see when in reality we should be giving more credit to the strength of the Lord.</a:t>
            </a:r>
          </a:p>
          <a:p>
            <a:pPr marL="395288" indent="-395288" eaLnBrk="0" fontAlgn="base" hangingPunct="0"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 Abilities vary, but everyone can do something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(Matthew 25:14-32)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3:7-13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4FB28B-BEB5-4AFE-A65D-1C76950DD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5615BA9-689B-4940-B8A1-D0153F61312A}" type="slidenum">
              <a:rPr lang="en-US" altLang="en-US" b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b="1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8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9075" y="1198897"/>
            <a:ext cx="8705850" cy="397031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“Thou Hast a Little Strength (power ASV)”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Whether its power was small because of few members, limited economic status, or because of the lowly social order in which they lived,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that church’s power was sufficient to achieve Christ’s purpose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God and one make a majority!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Having just one talent does not justify not using it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(Matthew 25:14-30)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3:7-13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4FB28B-BEB5-4AFE-A65D-1C76950DD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5615BA9-689B-4940-B8A1-D0153F61312A}" type="slidenum">
              <a:rPr lang="en-US" altLang="en-US" b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b="1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4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762000" y="1219200"/>
            <a:ext cx="7620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Conversely, it is also an encouraging fact to realize that others may regard us as insignificant and unimportant, but the Lord knows even what the “poor widow” does (Mark 12:41-44; 2 Timothy 2:19).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Robert Harkrider,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Revelation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Page 51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3:7-13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B2E44-D6E7-468F-9C23-10F07B14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5615BA9-689B-4940-B8A1-D0153F61312A}" type="slidenum">
              <a:rPr lang="en-US" altLang="en-US" b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b="1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9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362200" y="1600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3400" y="517525"/>
            <a:ext cx="8077200" cy="115416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Letters To Seven Churches of Asia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(Revelation 2-3)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3400" y="2438400"/>
            <a:ext cx="8077200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0838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Some were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(Smyrna, Philadelphia)</a:t>
            </a: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0838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were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 / bad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(Ephesus, Pergamum, Thyatira, Sardis)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0838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One was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(Laodicea)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62FCBC-19EA-4172-B360-6E11DD91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0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704975" y="901245"/>
            <a:ext cx="7239000" cy="41857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>
                <a:tab pos="22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Named after King Attalus II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Philadelphus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of Pergamum (159-138 BC). Named the city out of affection for his brother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Ecumenus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II.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>
                <a:tab pos="228600" algn="l"/>
              </a:tabLst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town.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>
                <a:tab pos="22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Population of about 20,000.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>
                <a:tab pos="22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“Missionary” city – for the purpose of spreading Greek culture and language.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685802"/>
            <a:ext cx="838200" cy="52629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3:7-13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3C546-45D2-4E66-91BA-F0ED84C28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62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5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84231" y="3581400"/>
            <a:ext cx="1219200" cy="272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3577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F1819B-60EE-4A92-A174-75098EF3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5615BA9-689B-4940-B8A1-D0153F61312A}" type="slidenum">
              <a:rPr lang="en-US" alt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pPr defTabSz="457200"/>
              <a:t>5</a:t>
            </a:fld>
            <a:endParaRPr lang="en-US" alt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75AB42-D6A2-43E0-A599-76F523C6C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" y="304801"/>
            <a:ext cx="7239000" cy="32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F9D8B2F0-5956-4275-91D2-CC3EEDAF6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75" y="3703853"/>
            <a:ext cx="8870623" cy="286232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5720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Albert Barnes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notes,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“The country, as viewed from these hills, is extremely magnificent – gardens and vineyards lying at the back and sides of the town, and before it one of the most beautiful and extensive plains of Asia.”</a:t>
            </a:r>
          </a:p>
          <a:p>
            <a:pPr algn="ctr" defTabSz="45720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Barnes, Albert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Barnes on the New Testament,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“Revelation” Volume 11, Page 92.</a:t>
            </a:r>
          </a:p>
        </p:txBody>
      </p:sp>
    </p:spTree>
    <p:extLst>
      <p:ext uri="{BB962C8B-B14F-4D97-AF65-F5344CB8AC3E}">
        <p14:creationId xmlns:p14="http://schemas.microsoft.com/office/powerpoint/2010/main" val="36323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68783" y="749834"/>
            <a:ext cx="6000946" cy="710131"/>
          </a:xfr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Fleeing Philadelphia</a:t>
            </a:r>
          </a:p>
        </p:txBody>
      </p:sp>
      <p:sp>
        <p:nvSpPr>
          <p:cNvPr id="672774" name="Text Box 6"/>
          <p:cNvSpPr txBox="1">
            <a:spLocks noChangeArrowheads="1"/>
          </p:cNvSpPr>
          <p:nvPr/>
        </p:nvSpPr>
        <p:spPr bwMode="auto">
          <a:xfrm>
            <a:off x="763568" y="1981200"/>
            <a:ext cx="7646988" cy="35394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50838" indent="-350838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457200">
              <a:buFontTx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17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city, built on a fault line, was leveled by an earthquake.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Philadelphia has no trustworthy walls, but daily in one direction or another they keep tottering and falling apart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(Strabo, c. 63 BC - c. 21 AD)</a:t>
            </a:r>
          </a:p>
          <a:p>
            <a:pPr defTabSz="457200">
              <a:buFontTx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Jesus probably alludes to the history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fleeing out of the city for safety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(3:12)</a:t>
            </a:r>
          </a:p>
        </p:txBody>
      </p:sp>
    </p:spTree>
    <p:extLst>
      <p:ext uri="{BB962C8B-B14F-4D97-AF65-F5344CB8AC3E}">
        <p14:creationId xmlns:p14="http://schemas.microsoft.com/office/powerpoint/2010/main" val="32998080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609600" y="685800"/>
            <a:ext cx="79248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Background / Circumstance</a:t>
            </a: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609600" y="1752602"/>
            <a:ext cx="7924800" cy="160043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 know nothing about the establishment or 	beginning of this church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Faced some opposition – from Jews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3:7-13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56F1C6-E0AB-4F5F-A6CB-151819FD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5615BA9-689B-4940-B8A1-D0153F61312A}" type="slidenum">
              <a:rPr lang="en-US" altLang="en-US" b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b="1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6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9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9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9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9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AutoShape 3"/>
          <p:cNvSpPr>
            <a:spLocks noChangeArrowheads="1"/>
          </p:cNvSpPr>
          <p:nvPr/>
        </p:nvSpPr>
        <p:spPr bwMode="auto">
          <a:xfrm>
            <a:off x="2560835" y="597068"/>
            <a:ext cx="404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Faithful Church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3:7-13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455896" y="2130076"/>
            <a:ext cx="6256841" cy="69602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857250" marR="0" lvl="0" indent="-8572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Salutation (verse 7)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3:7-13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D33981-F1B7-4D33-91C3-726048A7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47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AutoShape 3"/>
          <p:cNvSpPr>
            <a:spLocks noChangeArrowheads="1"/>
          </p:cNvSpPr>
          <p:nvPr/>
        </p:nvSpPr>
        <p:spPr bwMode="auto">
          <a:xfrm>
            <a:off x="2570262" y="597068"/>
            <a:ext cx="404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 Faithful Church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Revelation 3:7-13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76789" y="1778526"/>
            <a:ext cx="9010650" cy="48320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“He who is holy …”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reflects His character.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indicates the authority of Jesus as deity. Jesus identifies himself with the absolute holiness of God. The same terms are applied to God in Revelation 6:10 (cf. Isaiah 6:1-5; 40:25).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Christ is set forth as the ideal demanded by God of absolute separation (cf. 1 Peter 1:16) from the profane and sinful.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His moral character is without spot or blemish.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Peter 2:21, 25. He committed no sin.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Hebrews 4:15; 7:26.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3:7-13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D33981-F1B7-4D33-91C3-726048A7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5615BA9-689B-4940-B8A1-D0153F61312A}" type="slidenum">
              <a:rPr lang="en-US" altLang="en-US" b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b="1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8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1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1349</Words>
  <Application>Microsoft Office PowerPoint</Application>
  <PresentationFormat>On-screen Show (4:3)</PresentationFormat>
  <Paragraphs>135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Times New Roman</vt:lpstr>
      <vt:lpstr>Wingdings</vt:lpstr>
      <vt:lpstr>Depth</vt:lpstr>
      <vt:lpstr>1_Depth</vt:lpstr>
      <vt:lpstr>A Study Of  The Book Of Revelation</vt:lpstr>
      <vt:lpstr>PowerPoint Presentation</vt:lpstr>
      <vt:lpstr>PowerPoint Presentation</vt:lpstr>
      <vt:lpstr>PowerPoint Presentation</vt:lpstr>
      <vt:lpstr>PowerPoint Presentation</vt:lpstr>
      <vt:lpstr>Fleeing Philadelphia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Revelation (8-2-20)</dc:title>
  <dc:creator>Micky Galloway</dc:creator>
  <cp:lastModifiedBy>Richard Lidh</cp:lastModifiedBy>
  <cp:revision>40</cp:revision>
  <cp:lastPrinted>2020-08-14T16:09:04Z</cp:lastPrinted>
  <dcterms:created xsi:type="dcterms:W3CDTF">2020-07-24T22:23:39Z</dcterms:created>
  <dcterms:modified xsi:type="dcterms:W3CDTF">2020-08-14T16:09:10Z</dcterms:modified>
</cp:coreProperties>
</file>